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9"/>
  </p:notesMasterIdLst>
  <p:handoutMasterIdLst>
    <p:handoutMasterId r:id="rId10"/>
  </p:handoutMasterIdLst>
  <p:sldIdLst>
    <p:sldId id="256" r:id="rId2"/>
    <p:sldId id="313" r:id="rId3"/>
    <p:sldId id="317" r:id="rId4"/>
    <p:sldId id="318" r:id="rId5"/>
    <p:sldId id="327" r:id="rId6"/>
    <p:sldId id="328" r:id="rId7"/>
    <p:sldId id="32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3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9626E-A5EA-492C-8D17-902FED805909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1FB0-1A58-43CC-A7A9-DB03947B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5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7A5F-A6D7-4319-83E1-1255597D2A1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BAB8-944F-480E-B839-30897A981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5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0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8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9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635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6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7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593" y="578915"/>
            <a:ext cx="9440034" cy="1828801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/>
              <a:t>Planning </a:t>
            </a:r>
            <a:r>
              <a:rPr lang="en-US" b="1" dirty="0"/>
              <a:t>Commission</a:t>
            </a:r>
            <a:r>
              <a:rPr lang="en-US" sz="5400" b="1" dirty="0"/>
              <a:t> Meeting</a:t>
            </a:r>
            <a:br>
              <a:rPr lang="en-US" sz="5400" b="1" dirty="0"/>
            </a:br>
            <a:r>
              <a:rPr lang="en-US" sz="5400" b="1" dirty="0"/>
              <a:t>July 5,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83737"/>
            <a:ext cx="12366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Times New Roman" panose="02020603050405020304" pitchFamily="18" charset="0"/>
              </a:rPr>
              <a:t>Applications before Planning Commission:</a:t>
            </a:r>
          </a:p>
          <a:p>
            <a:pPr marL="1371600" indent="-1371600" algn="ctr" hangingPunct="0"/>
            <a:r>
              <a:rPr lang="en-US" sz="3200" b="1" kern="1400" dirty="0">
                <a:ea typeface="Times New Roman" panose="02020603050405020304" pitchFamily="18" charset="0"/>
              </a:rPr>
              <a:t>Case 1: Multi-Family Development – Eagle’s Landing  - Noble Street</a:t>
            </a:r>
          </a:p>
          <a:p>
            <a:pPr marL="1371600" indent="-1371600" algn="ctr" hangingPunct="0"/>
            <a:r>
              <a:rPr lang="en-US" sz="3200" b="1" kern="1400" dirty="0">
                <a:ea typeface="Times New Roman" panose="02020603050405020304" pitchFamily="18" charset="0"/>
              </a:rPr>
              <a:t>Case 2: Rezone (R-2 to C-1) – 163 Viola Avery Street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32" y="5529419"/>
            <a:ext cx="3956304" cy="9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B392F3-AA49-40A9-98B4-EF5E83AD2101}"/>
              </a:ext>
            </a:extLst>
          </p:cNvPr>
          <p:cNvSpPr txBox="1">
            <a:spLocks/>
          </p:cNvSpPr>
          <p:nvPr/>
        </p:nvSpPr>
        <p:spPr>
          <a:xfrm>
            <a:off x="772349" y="290306"/>
            <a:ext cx="10654747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Case 1: Multi-Family Development</a:t>
            </a:r>
          </a:p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Eagle’s Landing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F64C-26BD-43AF-8EC9-0337A9FF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899EA-B6DE-4FE0-B156-661DBAC9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54" y="1735625"/>
            <a:ext cx="6619514" cy="50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B392F3-AA49-40A9-98B4-EF5E83AD2101}"/>
              </a:ext>
            </a:extLst>
          </p:cNvPr>
          <p:cNvSpPr txBox="1">
            <a:spLocks/>
          </p:cNvSpPr>
          <p:nvPr/>
        </p:nvSpPr>
        <p:spPr>
          <a:xfrm>
            <a:off x="772349" y="290306"/>
            <a:ext cx="10654747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Case 1: Multi-Family Development</a:t>
            </a:r>
          </a:p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Eagle’s Landing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F64C-26BD-43AF-8EC9-0337A9FF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9C331B7-282D-4CF2-AE18-3DBADDC5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18" y="1740580"/>
            <a:ext cx="2703616" cy="5055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8F073-9DBD-4496-876A-2AC50FA9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12" y="1740580"/>
            <a:ext cx="5645511" cy="49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D6A60C-3759-4E49-856F-A44F1891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17" y="0"/>
            <a:ext cx="461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B392F3-AA49-40A9-98B4-EF5E83AD2101}"/>
              </a:ext>
            </a:extLst>
          </p:cNvPr>
          <p:cNvSpPr txBox="1">
            <a:spLocks/>
          </p:cNvSpPr>
          <p:nvPr/>
        </p:nvSpPr>
        <p:spPr>
          <a:xfrm>
            <a:off x="772349" y="290306"/>
            <a:ext cx="10654747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Case 1: Multi-Family Development</a:t>
            </a:r>
          </a:p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Eagle’s Landing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F64C-26BD-43AF-8EC9-0337A9FF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4D516-7DD0-4AAA-AE35-56EFBA93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1" y="1825625"/>
            <a:ext cx="5807421" cy="448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A9177-6EB3-42F0-B1F7-C6BCAD9F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1825625"/>
            <a:ext cx="583492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B392F3-AA49-40A9-98B4-EF5E83AD2101}"/>
              </a:ext>
            </a:extLst>
          </p:cNvPr>
          <p:cNvSpPr txBox="1">
            <a:spLocks/>
          </p:cNvSpPr>
          <p:nvPr/>
        </p:nvSpPr>
        <p:spPr>
          <a:xfrm>
            <a:off x="772349" y="290306"/>
            <a:ext cx="10654747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Case 2: Rezone (R-2 to C-1)</a:t>
            </a:r>
          </a:p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163 Viola Avery Street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F64C-26BD-43AF-8EC9-0337A9FF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72212-6E63-4ABC-A0B2-51E6507C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24" y="1694589"/>
            <a:ext cx="6684552" cy="5060774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11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B392F3-AA49-40A9-98B4-EF5E83AD2101}"/>
              </a:ext>
            </a:extLst>
          </p:cNvPr>
          <p:cNvSpPr txBox="1">
            <a:spLocks/>
          </p:cNvSpPr>
          <p:nvPr/>
        </p:nvSpPr>
        <p:spPr>
          <a:xfrm>
            <a:off x="772349" y="290306"/>
            <a:ext cx="10654747" cy="13255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Case 2: Rezone (R-2 to C-1)</a:t>
            </a:r>
          </a:p>
          <a:p>
            <a:pPr marL="1371600" indent="-1371600" algn="ctr" hangingPunct="0"/>
            <a:r>
              <a:rPr lang="en-US" b="1" kern="1400" dirty="0">
                <a:ea typeface="Times New Roman" panose="02020603050405020304" pitchFamily="18" charset="0"/>
              </a:rPr>
              <a:t>163 Viola Avery Street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F64C-26BD-43AF-8EC9-0337A9FF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499C3-68F9-43F5-93E1-2C3AF62F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81" y="1704421"/>
            <a:ext cx="2706859" cy="5054022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F46542-6241-41EB-9833-8B81AE9B3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9" y="1704421"/>
            <a:ext cx="5567983" cy="50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4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6382</TotalTime>
  <Words>85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Planning Commission Meeting July 5,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 Meeting February 5, 2019</dc:title>
  <dc:creator>Chase Beggs</dc:creator>
  <cp:lastModifiedBy>Chase Beggs</cp:lastModifiedBy>
  <cp:revision>233</cp:revision>
  <cp:lastPrinted>2022-04-05T14:12:53Z</cp:lastPrinted>
  <dcterms:created xsi:type="dcterms:W3CDTF">2019-01-07T15:13:28Z</dcterms:created>
  <dcterms:modified xsi:type="dcterms:W3CDTF">2022-06-30T18:58:25Z</dcterms:modified>
</cp:coreProperties>
</file>